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2BAB0-E866-456C-9A27-7A520B66284C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BAF86-E812-49BE-B587-F8EAF78B5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CD89C-2050-489C-BC7A-7D28CC775E34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2C76A-7A08-49DE-BE28-7A7A160B9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88D04-0CE9-4DF5-B8BC-AE5875518090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F38C2-630B-4A08-8D71-B412BB2F8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E7504-D218-4369-A8EC-3097D9EEF1C7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451C-10AC-4625-A1D8-413936006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B6590-ACD7-4E74-9567-442D78AAF0A9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BA187-EF11-4097-89B3-03AA9A48F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9886-F9A4-4E3F-AFEF-A0B952A73934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1F32-F7C8-42F9-8715-6FFC33155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4F5FF-D320-4FBE-8E17-460A75AF9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792F6-C262-46F8-986B-B795EE2AE987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53065-93A8-4891-A8BE-ABC8049E5CD1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EDCA-7125-45CA-B464-E87BCDC08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BD3C8-1828-4EF2-AE5E-A0EB0AD3D059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9F581-8461-48E7-8D69-E1A3437DF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6912A-F730-431D-ADC1-0AA5FD9E0A17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3ED51-B8FC-4F54-9C7D-39655BD5D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9BDBF-D48B-42F1-B48D-6D4B703EEA48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3F01C-CC7D-4708-8656-919379684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F1DF5101-E746-4489-8540-FC40B7791DF7}" type="datetimeFigureOut">
              <a:rPr lang="ru-RU"/>
              <a:pPr>
                <a:defRPr/>
              </a:pPr>
              <a:t>03.02.2012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039FB23-1F65-46FB-8C47-6BEFC5466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b0.imgsrc.ru/a/alexkolm/2/12948932Doq.jpg" TargetMode="External"/><Relationship Id="rId3" Type="http://schemas.openxmlformats.org/officeDocument/2006/relationships/hyperlink" Target="http://enc.permkultura.ru/showObject.do?object=1804134798" TargetMode="External"/><Relationship Id="rId7" Type="http://schemas.openxmlformats.org/officeDocument/2006/relationships/hyperlink" Target="http://enc.permkultura.ru/getImage.do?object=1804487693&amp;original=1&amp;compatible=1" TargetMode="External"/><Relationship Id="rId2" Type="http://schemas.openxmlformats.org/officeDocument/2006/relationships/hyperlink" Target="http://ru.wikipedia.org/wiki/&#1050;&#1091;&#1085;&#1075;&#1091;&#1088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3/75/825/75825038_Izobrazhenie_2871.jpg" TargetMode="External"/><Relationship Id="rId5" Type="http://schemas.openxmlformats.org/officeDocument/2006/relationships/hyperlink" Target="http://russian-church.ru/data/perm/images/38n1.jpg" TargetMode="External"/><Relationship Id="rId4" Type="http://schemas.openxmlformats.org/officeDocument/2006/relationships/hyperlink" Target="http://kungur-online.ru/?page_id=7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irina\Desktop\Новая папка\тихвинская церковь\03012_20110718_220710tВалерий антип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916238" y="1196975"/>
            <a:ext cx="57602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Die </a:t>
            </a:r>
            <a:r>
              <a:rPr lang="en-US" sz="4000" dirty="0" err="1" smtClean="0"/>
              <a:t>Tichwinsker</a:t>
            </a:r>
            <a:r>
              <a:rPr lang="en-US" sz="4000" dirty="0" smtClean="0"/>
              <a:t> </a:t>
            </a:r>
            <a:r>
              <a:rPr lang="en-US" sz="4000" dirty="0" err="1" smtClean="0"/>
              <a:t>Kirche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5364088" y="2117935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Новоселова И.С.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 «СОШ №12», город Кунгур Пермского края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00338"/>
            <a:ext cx="2771775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435610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3203575" y="2700338"/>
            <a:ext cx="554513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800" dirty="0">
                <a:latin typeface="Constantia" pitchFamily="18" charset="0"/>
              </a:rPr>
              <a:t>Zur Zeit funktioniert die Kirche und dank den Sponsoren stellt man wieder her. In 2004 hat die </a:t>
            </a:r>
            <a:r>
              <a:rPr lang="de-DE" sz="2800" dirty="0" err="1" smtClean="0">
                <a:latin typeface="Constantia" pitchFamily="18" charset="0"/>
              </a:rPr>
              <a:t>Tichwinsker</a:t>
            </a:r>
            <a:r>
              <a:rPr lang="de-DE" sz="2800" dirty="0" smtClean="0">
                <a:latin typeface="Constantia" pitchFamily="18" charset="0"/>
              </a:rPr>
              <a:t> Kirche </a:t>
            </a:r>
            <a:r>
              <a:rPr lang="de-DE" sz="2800" dirty="0">
                <a:latin typeface="Constantia" pitchFamily="18" charset="0"/>
              </a:rPr>
              <a:t>zum 120. Jubiläum als Geschenk 11 Glocken bekommen. Der Glockenturm der Kirche gilt als der größte in der Permer Diözese. </a:t>
            </a:r>
            <a:endParaRPr lang="ru-RU" sz="2800" dirty="0">
              <a:latin typeface="Constantia" pitchFamily="18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14300"/>
            <a:ext cx="47879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2"/>
          <p:cNvSpPr>
            <a:spLocks noGrp="1"/>
          </p:cNvSpPr>
          <p:nvPr>
            <p:ph idx="1"/>
          </p:nvPr>
        </p:nvSpPr>
        <p:spPr>
          <a:xfrm>
            <a:off x="5635625" y="230188"/>
            <a:ext cx="3760788" cy="32845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de-DE" sz="3200" smtClean="0"/>
              <a:t>Im Juli 2008 hat die Kirche ins Geschenk neue fünfstöckige Ikonenwand mit 42 Ikonen bekommen</a:t>
            </a:r>
            <a:endParaRPr lang="ru-RU" sz="3200" smtClean="0"/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35625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1025" y="3514725"/>
            <a:ext cx="47625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369888" y="4046538"/>
            <a:ext cx="36718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>
                <a:latin typeface="Constantia" pitchFamily="18" charset="0"/>
              </a:rPr>
              <a:t>Diese Ikonenwand ist nach dem  Vorbild der Ikonenwand der Kirche Zwölf Apostel im Moskauer Kreml hergestellt.</a:t>
            </a:r>
            <a:endParaRPr lang="ru-RU" sz="2400">
              <a:latin typeface="Constantia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452438" y="1112838"/>
            <a:ext cx="3832225" cy="4572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de-DE" sz="3600" smtClean="0"/>
              <a:t>Der Glockenturm der Tichwinkirche ist der beste Platz für die Panoramabesichtigung der Stadt.</a:t>
            </a:r>
            <a:endParaRPr lang="ru-RU" sz="3600" smtClean="0"/>
          </a:p>
        </p:txBody>
      </p:sp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69850"/>
            <a:ext cx="4932362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188913"/>
          <a:ext cx="7142298" cy="4681688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19520"/>
                <a:gridCol w="419520"/>
                <a:gridCol w="419520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  <a:gridCol w="420267"/>
              </a:tblGrid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288" y="5229225"/>
            <a:ext cx="80645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1. Der </a:t>
            </a:r>
            <a:r>
              <a:rPr lang="en-US" dirty="0" err="1">
                <a:latin typeface="+mn-lt"/>
              </a:rPr>
              <a:t>beste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Platz</a:t>
            </a:r>
            <a:r>
              <a:rPr lang="en-US" dirty="0">
                <a:latin typeface="+mn-lt"/>
              </a:rPr>
              <a:t> f</a:t>
            </a:r>
            <a:r>
              <a:rPr lang="de-DE" dirty="0" err="1">
                <a:latin typeface="+mn-lt"/>
              </a:rPr>
              <a:t>ür</a:t>
            </a:r>
            <a:r>
              <a:rPr lang="de-DE" dirty="0">
                <a:latin typeface="+mn-lt"/>
              </a:rPr>
              <a:t> die Panoramabesichtigung.</a:t>
            </a:r>
            <a:endParaRPr lang="en-US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2. In </a:t>
            </a:r>
            <a:r>
              <a:rPr lang="en-US" dirty="0" err="1">
                <a:latin typeface="+mn-lt"/>
              </a:rPr>
              <a:t>welchem</a:t>
            </a:r>
            <a:r>
              <a:rPr lang="en-US" dirty="0">
                <a:latin typeface="+mn-lt"/>
              </a:rPr>
              <a:t> Still </a:t>
            </a:r>
            <a:r>
              <a:rPr lang="en-US" dirty="0" err="1">
                <a:latin typeface="+mn-lt"/>
              </a:rPr>
              <a:t>ist</a:t>
            </a:r>
            <a:r>
              <a:rPr lang="en-US" dirty="0">
                <a:latin typeface="+mn-lt"/>
              </a:rPr>
              <a:t> die </a:t>
            </a:r>
            <a:r>
              <a:rPr lang="en-US" dirty="0" err="1">
                <a:latin typeface="+mn-lt"/>
              </a:rPr>
              <a:t>Steinkirche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gebaut</a:t>
            </a:r>
            <a:r>
              <a:rPr lang="en-US" dirty="0">
                <a:latin typeface="+mn-lt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3. Was hat die </a:t>
            </a:r>
            <a:r>
              <a:rPr lang="en-US" dirty="0" err="1">
                <a:latin typeface="+mn-lt"/>
              </a:rPr>
              <a:t>Kirche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als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Geschenk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Jahre</a:t>
            </a:r>
            <a:r>
              <a:rPr lang="en-US" dirty="0">
                <a:latin typeface="+mn-lt"/>
              </a:rPr>
              <a:t> 2008 </a:t>
            </a:r>
            <a:r>
              <a:rPr lang="en-US" dirty="0" err="1">
                <a:latin typeface="+mn-lt"/>
              </a:rPr>
              <a:t>bekommen</a:t>
            </a:r>
            <a:r>
              <a:rPr lang="en-US" dirty="0">
                <a:latin typeface="+mn-lt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4. </a:t>
            </a:r>
            <a:r>
              <a:rPr lang="en-US" dirty="0" err="1">
                <a:latin typeface="+mn-lt"/>
              </a:rPr>
              <a:t>Welcher</a:t>
            </a:r>
            <a:r>
              <a:rPr lang="en-US" dirty="0">
                <a:latin typeface="+mn-lt"/>
              </a:rPr>
              <a:t> Kaufmann </a:t>
            </a:r>
            <a:r>
              <a:rPr lang="en-US" dirty="0" err="1">
                <a:latin typeface="+mn-lt"/>
              </a:rPr>
              <a:t>ordnete</a:t>
            </a:r>
            <a:r>
              <a:rPr lang="en-US" dirty="0">
                <a:latin typeface="+mn-lt"/>
              </a:rPr>
              <a:t> die </a:t>
            </a:r>
            <a:r>
              <a:rPr lang="en-US" dirty="0" err="1">
                <a:latin typeface="+mn-lt"/>
              </a:rPr>
              <a:t>Kirche</a:t>
            </a:r>
            <a:r>
              <a:rPr lang="en-US" dirty="0">
                <a:latin typeface="+mn-lt"/>
              </a:rPr>
              <a:t> um?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5. </a:t>
            </a:r>
            <a:r>
              <a:rPr lang="en-US" dirty="0" err="1">
                <a:latin typeface="+mn-lt"/>
              </a:rPr>
              <a:t>Wie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nennt</a:t>
            </a:r>
            <a:r>
              <a:rPr lang="en-US" dirty="0">
                <a:latin typeface="+mn-lt"/>
              </a:rPr>
              <a:t> man die </a:t>
            </a:r>
            <a:r>
              <a:rPr lang="en-US" dirty="0" err="1">
                <a:latin typeface="+mn-lt"/>
              </a:rPr>
              <a:t>Ikone</a:t>
            </a:r>
            <a:r>
              <a:rPr lang="en-US" dirty="0">
                <a:latin typeface="+mn-lt"/>
              </a:rPr>
              <a:t> der </a:t>
            </a:r>
            <a:r>
              <a:rPr lang="en-US" dirty="0" err="1">
                <a:latin typeface="+mn-lt"/>
              </a:rPr>
              <a:t>Tichwinski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Gottesmutter</a:t>
            </a:r>
            <a:r>
              <a:rPr lang="en-US" dirty="0">
                <a:latin typeface="+mn-lt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smtClean="0">
                <a:ln>
                  <a:noFill/>
                </a:ln>
                <a:effectLst/>
              </a:rPr>
              <a:t>Richtig oder falsch?</a:t>
            </a:r>
            <a:endParaRPr lang="ru-RU" smtClean="0">
              <a:ln>
                <a:noFill/>
              </a:ln>
              <a:effectLst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1. Auf der </a:t>
            </a:r>
            <a:r>
              <a:rPr lang="en-US" sz="2200" dirty="0" err="1" smtClean="0"/>
              <a:t>steilen</a:t>
            </a:r>
            <a:r>
              <a:rPr lang="en-US" sz="2200" dirty="0" smtClean="0"/>
              <a:t> </a:t>
            </a:r>
            <a:r>
              <a:rPr lang="en-US" sz="2200" dirty="0" err="1" smtClean="0"/>
              <a:t>Küste</a:t>
            </a:r>
            <a:r>
              <a:rPr lang="en-US" sz="2200" dirty="0" smtClean="0"/>
              <a:t> </a:t>
            </a:r>
            <a:r>
              <a:rPr lang="en-US" sz="2200" dirty="0" err="1" smtClean="0"/>
              <a:t>Flusses</a:t>
            </a:r>
            <a:r>
              <a:rPr lang="en-US" sz="2200" dirty="0" smtClean="0"/>
              <a:t> Iren </a:t>
            </a:r>
            <a:r>
              <a:rPr lang="en-US" sz="2200" dirty="0" err="1" smtClean="0"/>
              <a:t>ist</a:t>
            </a:r>
            <a:r>
              <a:rPr lang="en-US" sz="2200" dirty="0" smtClean="0"/>
              <a:t> die </a:t>
            </a:r>
            <a:r>
              <a:rPr lang="en-US" sz="2200" dirty="0" err="1" smtClean="0"/>
              <a:t>Tichwinski</a:t>
            </a:r>
            <a:r>
              <a:rPr lang="en-US" sz="2200" dirty="0" smtClean="0"/>
              <a:t>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gelegen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2. Die </a:t>
            </a:r>
            <a:r>
              <a:rPr lang="en-US" sz="2200" dirty="0" err="1" smtClean="0"/>
              <a:t>Tichwinkirche</a:t>
            </a:r>
            <a:r>
              <a:rPr lang="en-US" sz="2200" dirty="0" smtClean="0"/>
              <a:t> war </a:t>
            </a:r>
            <a:r>
              <a:rPr lang="en-US" sz="2200" dirty="0" err="1" smtClean="0"/>
              <a:t>im</a:t>
            </a:r>
            <a:r>
              <a:rPr lang="en-US" sz="2200" dirty="0" smtClean="0"/>
              <a:t> </a:t>
            </a:r>
            <a:r>
              <a:rPr lang="en-US" sz="2200" dirty="0" err="1" smtClean="0"/>
              <a:t>Jahr</a:t>
            </a:r>
            <a:r>
              <a:rPr lang="en-US" sz="2200" dirty="0" smtClean="0"/>
              <a:t> 1759 </a:t>
            </a:r>
            <a:r>
              <a:rPr lang="en-US" sz="2200" dirty="0" err="1" smtClean="0"/>
              <a:t>aufgebaut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3. Die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war auf das Geld von </a:t>
            </a:r>
            <a:r>
              <a:rPr lang="en-US" sz="2200" dirty="0" err="1" smtClean="0"/>
              <a:t>Kirchgänger</a:t>
            </a:r>
            <a:r>
              <a:rPr lang="en-US" sz="2200" dirty="0" smtClean="0"/>
              <a:t> und </a:t>
            </a:r>
            <a:r>
              <a:rPr lang="en-US" sz="2200" dirty="0" err="1" smtClean="0"/>
              <a:t>Kungurer</a:t>
            </a:r>
            <a:r>
              <a:rPr lang="en-US" sz="2200" dirty="0" smtClean="0"/>
              <a:t> </a:t>
            </a:r>
            <a:r>
              <a:rPr lang="en-US" sz="2200" dirty="0" err="1" smtClean="0"/>
              <a:t>Kaufmannes</a:t>
            </a:r>
            <a:r>
              <a:rPr lang="en-US" sz="2200" dirty="0" smtClean="0"/>
              <a:t> </a:t>
            </a:r>
            <a:r>
              <a:rPr lang="en-US" sz="2200" dirty="0" err="1" smtClean="0"/>
              <a:t>Matjunin</a:t>
            </a:r>
            <a:r>
              <a:rPr lang="en-US" sz="2200" dirty="0" smtClean="0"/>
              <a:t> </a:t>
            </a:r>
            <a:r>
              <a:rPr lang="en-US" sz="2200" dirty="0" err="1" smtClean="0"/>
              <a:t>aufgebaut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4. In der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wurde</a:t>
            </a:r>
            <a:r>
              <a:rPr lang="en-US" sz="2200" dirty="0" smtClean="0"/>
              <a:t> die </a:t>
            </a:r>
            <a:r>
              <a:rPr lang="en-US" sz="2200" dirty="0" err="1" smtClean="0"/>
              <a:t>Wunderikone</a:t>
            </a:r>
            <a:r>
              <a:rPr lang="en-US" sz="2200" dirty="0" smtClean="0"/>
              <a:t> der </a:t>
            </a:r>
            <a:r>
              <a:rPr lang="en-US" sz="2200" dirty="0" err="1" smtClean="0"/>
              <a:t>Gottesmutter</a:t>
            </a:r>
            <a:r>
              <a:rPr lang="en-US" sz="2200" dirty="0" smtClean="0"/>
              <a:t> </a:t>
            </a:r>
            <a:r>
              <a:rPr lang="en-US" sz="2200" dirty="0" err="1" smtClean="0"/>
              <a:t>Tichwinski</a:t>
            </a:r>
            <a:r>
              <a:rPr lang="en-US" sz="2200" dirty="0" smtClean="0"/>
              <a:t> </a:t>
            </a:r>
            <a:r>
              <a:rPr lang="en-US" sz="2200" dirty="0" err="1" smtClean="0"/>
              <a:t>bewahrt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5. </a:t>
            </a:r>
            <a:r>
              <a:rPr lang="en-US" sz="2200" dirty="0" err="1" smtClean="0"/>
              <a:t>Im</a:t>
            </a:r>
            <a:r>
              <a:rPr lang="en-US" sz="2200" dirty="0" smtClean="0"/>
              <a:t> </a:t>
            </a:r>
            <a:r>
              <a:rPr lang="en-US" sz="2200" dirty="0" err="1" smtClean="0"/>
              <a:t>Jahr</a:t>
            </a:r>
            <a:r>
              <a:rPr lang="en-US" sz="2200" dirty="0" smtClean="0"/>
              <a:t> 1940 war die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geschlossen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6. </a:t>
            </a:r>
            <a:r>
              <a:rPr lang="en-US" sz="2200" dirty="0" err="1" smtClean="0"/>
              <a:t>Im</a:t>
            </a:r>
            <a:r>
              <a:rPr lang="en-US" sz="2200" dirty="0" smtClean="0"/>
              <a:t> </a:t>
            </a:r>
            <a:r>
              <a:rPr lang="en-US" sz="2200" dirty="0" err="1" smtClean="0"/>
              <a:t>Gebäude</a:t>
            </a:r>
            <a:r>
              <a:rPr lang="en-US" sz="2200" dirty="0" smtClean="0"/>
              <a:t> der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befand</a:t>
            </a:r>
            <a:r>
              <a:rPr lang="en-US" sz="2200" dirty="0" smtClean="0"/>
              <a:t> </a:t>
            </a:r>
            <a:r>
              <a:rPr lang="en-US" sz="2200" dirty="0" err="1" smtClean="0"/>
              <a:t>sich</a:t>
            </a:r>
            <a:r>
              <a:rPr lang="en-US" sz="2200" dirty="0" smtClean="0"/>
              <a:t> das Kino “</a:t>
            </a:r>
            <a:r>
              <a:rPr lang="en-US" sz="2200" dirty="0" err="1" smtClean="0"/>
              <a:t>Oktober</a:t>
            </a:r>
            <a:r>
              <a:rPr lang="en-US" sz="2200" dirty="0" smtClean="0"/>
              <a:t>”.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7. Die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stand 20 </a:t>
            </a:r>
            <a:r>
              <a:rPr lang="en-US" sz="2200" dirty="0" err="1" smtClean="0"/>
              <a:t>Jahre</a:t>
            </a:r>
            <a:r>
              <a:rPr lang="en-US" sz="2200" dirty="0" smtClean="0"/>
              <a:t> leer.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8. </a:t>
            </a:r>
            <a:r>
              <a:rPr lang="en-US" sz="2200" dirty="0" err="1" smtClean="0"/>
              <a:t>Zur</a:t>
            </a:r>
            <a:r>
              <a:rPr lang="en-US" sz="2200" dirty="0" smtClean="0"/>
              <a:t> </a:t>
            </a:r>
            <a:r>
              <a:rPr lang="en-US" sz="2200" dirty="0" err="1" smtClean="0"/>
              <a:t>Zeit</a:t>
            </a:r>
            <a:r>
              <a:rPr lang="en-US" sz="2200" dirty="0" smtClean="0"/>
              <a:t> </a:t>
            </a:r>
            <a:r>
              <a:rPr lang="en-US" sz="2200" dirty="0" err="1" smtClean="0"/>
              <a:t>funktioniert</a:t>
            </a:r>
            <a:r>
              <a:rPr lang="en-US" sz="2200" dirty="0" smtClean="0"/>
              <a:t> die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noch</a:t>
            </a:r>
            <a:r>
              <a:rPr lang="en-US" sz="2200" dirty="0" smtClean="0"/>
              <a:t> </a:t>
            </a:r>
            <a:r>
              <a:rPr lang="en-US" sz="2200" dirty="0" err="1" smtClean="0"/>
              <a:t>nicht</a:t>
            </a:r>
            <a:r>
              <a:rPr lang="en-US" sz="2200" dirty="0" smtClean="0"/>
              <a:t>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200" dirty="0" smtClean="0"/>
              <a:t>9. Der </a:t>
            </a:r>
            <a:r>
              <a:rPr lang="en-US" sz="2200" dirty="0" err="1" smtClean="0"/>
              <a:t>Glockenturm</a:t>
            </a:r>
            <a:r>
              <a:rPr lang="en-US" sz="2200" dirty="0" smtClean="0"/>
              <a:t> der </a:t>
            </a:r>
            <a:r>
              <a:rPr lang="en-US" sz="2200" dirty="0" err="1" smtClean="0"/>
              <a:t>Kirche</a:t>
            </a:r>
            <a:r>
              <a:rPr lang="en-US" sz="2200" dirty="0" smtClean="0"/>
              <a:t> </a:t>
            </a:r>
            <a:r>
              <a:rPr lang="en-US" sz="2200" dirty="0" err="1" smtClean="0"/>
              <a:t>ist</a:t>
            </a:r>
            <a:r>
              <a:rPr lang="en-US" sz="2200" dirty="0" smtClean="0"/>
              <a:t> der </a:t>
            </a:r>
            <a:r>
              <a:rPr lang="en-US" sz="2200" dirty="0" err="1" smtClean="0"/>
              <a:t>schlechteste</a:t>
            </a:r>
            <a:r>
              <a:rPr lang="en-US" sz="2200" dirty="0" smtClean="0"/>
              <a:t> </a:t>
            </a:r>
            <a:r>
              <a:rPr lang="en-US" sz="2200" dirty="0" err="1" smtClean="0"/>
              <a:t>Platz</a:t>
            </a:r>
            <a:r>
              <a:rPr lang="en-US" sz="2200" dirty="0" smtClean="0"/>
              <a:t> </a:t>
            </a:r>
            <a:r>
              <a:rPr lang="en-US" sz="2200" dirty="0" err="1" smtClean="0"/>
              <a:t>für</a:t>
            </a:r>
            <a:r>
              <a:rPr lang="en-US" sz="2200" dirty="0" smtClean="0"/>
              <a:t> die </a:t>
            </a:r>
            <a:r>
              <a:rPr lang="en-US" sz="2200" dirty="0" err="1" smtClean="0"/>
              <a:t>Panoramabesichtigung</a:t>
            </a:r>
            <a:r>
              <a:rPr lang="en-US" sz="2200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hlinkClick r:id="rId2"/>
              </a:rPr>
              <a:t>http://ru.wikipedia.org/wiki/</a:t>
            </a:r>
            <a:r>
              <a:rPr lang="ru-RU" dirty="0" smtClean="0">
                <a:solidFill>
                  <a:srgbClr val="FF0000"/>
                </a:solidFill>
                <a:hlinkClick r:id="rId2"/>
              </a:rPr>
              <a:t>Кунгур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3"/>
              </a:rPr>
              <a:t>enc.permkultura.ru/showObject.do?object=1804134798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4"/>
              </a:rPr>
              <a:t>http://kungur-online.ru/?</a:t>
            </a:r>
            <a:r>
              <a:rPr lang="en-US" dirty="0" smtClean="0">
                <a:solidFill>
                  <a:srgbClr val="FF0000"/>
                </a:solidFill>
                <a:hlinkClick r:id="rId4"/>
              </a:rPr>
              <a:t>page_id=71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5"/>
              </a:rPr>
              <a:t>russian-church.ru/data/perm/images/38n1.jpg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6"/>
              </a:rPr>
              <a:t>img0.liveinternet.ru/images/attach/c/3/75/825/75825038_Izobrazhenie_2871.jpg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7"/>
              </a:rPr>
              <a:t>enc.permkultura.ru/getImage.do?object=1804487693&amp;original=1&amp;compatible=1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8"/>
              </a:rPr>
              <a:t>http</a:t>
            </a:r>
            <a:r>
              <a:rPr lang="en-US">
                <a:solidFill>
                  <a:srgbClr val="FF0000"/>
                </a:solidFill>
                <a:hlinkClick r:id="rId8"/>
              </a:rPr>
              <a:t>://</a:t>
            </a:r>
            <a:r>
              <a:rPr lang="en-US" smtClean="0">
                <a:solidFill>
                  <a:srgbClr val="FF0000"/>
                </a:solidFill>
                <a:hlinkClick r:id="rId8"/>
              </a:rPr>
              <a:t>b0.imgsrc.ru/a/alexkolm/2/12</a:t>
            </a:r>
            <a:r>
              <a:rPr lang="en-US" smtClean="0">
                <a:hlinkClick r:id="rId8"/>
              </a:rPr>
              <a:t>948932Doq.jpg</a:t>
            </a:r>
            <a:r>
              <a:rPr lang="en-US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Quellen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905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11188" y="1628775"/>
          <a:ext cx="7632849" cy="3456384"/>
        </p:xfrm>
        <a:graphic>
          <a:graphicData uri="http://schemas.openxmlformats.org/drawingml/2006/table">
            <a:tbl>
              <a:tblPr firstRow="1" firstCol="1" bandRow="1"/>
              <a:tblGrid>
                <a:gridCol w="1907613"/>
                <a:gridCol w="1908412"/>
                <a:gridCol w="1908412"/>
                <a:gridCol w="1908412"/>
              </a:tblGrid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Das </a:t>
                      </a:r>
                      <a:r>
                        <a:rPr lang="en-US" sz="2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habe</a:t>
                      </a: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ich</a:t>
                      </a: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gewusst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Das ist neu für mich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Das ist interessant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Ich habe eine Frage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irina\Desktop\Новая папка\тихвинская церковь\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5219700" y="188640"/>
            <a:ext cx="3467100" cy="604837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de-DE" sz="3000" dirty="0" smtClean="0"/>
              <a:t>Auf einem der höchsten Stellen im komplizierten Relief der Stadt – auf der steilen Küste Flusses </a:t>
            </a:r>
            <a:r>
              <a:rPr lang="de-DE" sz="3000" dirty="0" err="1" smtClean="0"/>
              <a:t>Sylwa</a:t>
            </a:r>
            <a:r>
              <a:rPr lang="de-DE" sz="3000" dirty="0" smtClean="0"/>
              <a:t> ist die markante und ausdrucksvolle Kirche von </a:t>
            </a:r>
            <a:r>
              <a:rPr lang="de-DE" sz="3000" dirty="0" err="1" smtClean="0"/>
              <a:t>Kungur</a:t>
            </a:r>
            <a:r>
              <a:rPr lang="de-DE" sz="3000" dirty="0" smtClean="0"/>
              <a:t> gelegen. Die Kirche hat den Namen der Ikone der </a:t>
            </a:r>
            <a:r>
              <a:rPr lang="de-DE" sz="3000" dirty="0" err="1" smtClean="0"/>
              <a:t>Tichwinsker</a:t>
            </a:r>
            <a:r>
              <a:rPr lang="de-DE" sz="3000" dirty="0" smtClean="0"/>
              <a:t> Gottesmutter.</a:t>
            </a:r>
            <a:endParaRPr lang="ru-RU" sz="3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irina\Desktop\Новая папка\тихвинская церковь\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7288" y="1588"/>
            <a:ext cx="54467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323850" y="620713"/>
            <a:ext cx="30241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3200" dirty="0">
                <a:latin typeface="Constantia" pitchFamily="18" charset="0"/>
              </a:rPr>
              <a:t>Die </a:t>
            </a:r>
            <a:r>
              <a:rPr lang="de-DE" sz="3200" dirty="0" err="1" smtClean="0">
                <a:latin typeface="Constantia" pitchFamily="18" charset="0"/>
              </a:rPr>
              <a:t>Tichwinsker</a:t>
            </a:r>
            <a:r>
              <a:rPr lang="de-DE" sz="3200" dirty="0" smtClean="0">
                <a:latin typeface="Constantia" pitchFamily="18" charset="0"/>
              </a:rPr>
              <a:t> Kirche </a:t>
            </a:r>
            <a:r>
              <a:rPr lang="de-DE" sz="3200" dirty="0">
                <a:latin typeface="Constantia" pitchFamily="18" charset="0"/>
              </a:rPr>
              <a:t>war im Jahre 1758 auf die Mittel der Kirchgänger und auf die Mittel </a:t>
            </a:r>
            <a:r>
              <a:rPr lang="de-DE" sz="3200" dirty="0" err="1">
                <a:latin typeface="Constantia" pitchFamily="18" charset="0"/>
              </a:rPr>
              <a:t>Kungurer</a:t>
            </a:r>
            <a:r>
              <a:rPr lang="de-DE" sz="3200" dirty="0">
                <a:latin typeface="Constantia" pitchFamily="18" charset="0"/>
              </a:rPr>
              <a:t> Kaufmannes  </a:t>
            </a:r>
            <a:r>
              <a:rPr lang="de-DE" sz="3200" dirty="0" err="1">
                <a:latin typeface="Constantia" pitchFamily="18" charset="0"/>
              </a:rPr>
              <a:t>Matjunin</a:t>
            </a:r>
            <a:r>
              <a:rPr lang="de-DE" sz="3200" dirty="0">
                <a:latin typeface="Constantia" pitchFamily="18" charset="0"/>
              </a:rPr>
              <a:t> aufgebaut.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1"/>
          </p:nvPr>
        </p:nvSpPr>
        <p:spPr>
          <a:xfrm>
            <a:off x="5273674" y="299631"/>
            <a:ext cx="3529013" cy="256359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de-DE" sz="3200" dirty="0" smtClean="0"/>
              <a:t>Die Steinkirche ist in dem Still des Eklektizismus gebaut</a:t>
            </a:r>
            <a:endParaRPr lang="ru-RU" sz="3200" dirty="0" smtClean="0"/>
          </a:p>
        </p:txBody>
      </p:sp>
      <p:pic>
        <p:nvPicPr>
          <p:cNvPr id="17410" name="Picture 2" descr="C:\Users\irina\Desktop\Новая папка\тихвинская церковь\Валерий Антип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4932363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irina\Desktop\Новая папка\тихвинская церковь\Валерий Антипин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874963"/>
            <a:ext cx="4211637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irina\Desktop\Новая папка\тихвинская церковь\Шелёмн Вас.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6061075" cy="6858000"/>
          </a:xfrm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7425" y="1268413"/>
            <a:ext cx="3076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11113" y="155575"/>
            <a:ext cx="33369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b="1" dirty="0">
                <a:latin typeface="Constantia" pitchFamily="18" charset="0"/>
              </a:rPr>
              <a:t>In der Kirche wurde die Wunderikone der </a:t>
            </a:r>
            <a:r>
              <a:rPr lang="de-DE" sz="2400" b="1" dirty="0" err="1" smtClean="0">
                <a:latin typeface="Constantia" pitchFamily="18" charset="0"/>
              </a:rPr>
              <a:t>Tichwinsker</a:t>
            </a:r>
            <a:r>
              <a:rPr lang="de-DE" sz="2400" b="1" dirty="0" smtClean="0">
                <a:latin typeface="Constantia" pitchFamily="18" charset="0"/>
              </a:rPr>
              <a:t> Gottesmutter bewahrt</a:t>
            </a:r>
            <a:r>
              <a:rPr lang="de-DE" sz="2400" b="1" dirty="0">
                <a:latin typeface="Constantia" pitchFamily="18" charset="0"/>
              </a:rPr>
              <a:t>, die, laut der Legende, </a:t>
            </a:r>
            <a:r>
              <a:rPr lang="de-DE" sz="2400" b="1" dirty="0" err="1">
                <a:latin typeface="Constantia" pitchFamily="18" charset="0"/>
              </a:rPr>
              <a:t>Kungur</a:t>
            </a:r>
            <a:r>
              <a:rPr lang="de-DE" sz="2400" b="1" dirty="0">
                <a:latin typeface="Constantia" pitchFamily="18" charset="0"/>
              </a:rPr>
              <a:t> von den Treppen </a:t>
            </a:r>
            <a:r>
              <a:rPr lang="de-DE" sz="2400" b="1" dirty="0" err="1">
                <a:latin typeface="Constantia" pitchFamily="18" charset="0"/>
              </a:rPr>
              <a:t>Jemeljan</a:t>
            </a:r>
            <a:r>
              <a:rPr lang="de-DE" sz="2400" b="1" dirty="0">
                <a:latin typeface="Constantia" pitchFamily="18" charset="0"/>
              </a:rPr>
              <a:t> </a:t>
            </a:r>
            <a:r>
              <a:rPr lang="de-DE" sz="2400" b="1" dirty="0" err="1">
                <a:latin typeface="Constantia" pitchFamily="18" charset="0"/>
              </a:rPr>
              <a:t>Pugatschows</a:t>
            </a:r>
            <a:r>
              <a:rPr lang="de-DE" sz="2400" b="1" dirty="0">
                <a:latin typeface="Constantia" pitchFamily="18" charset="0"/>
              </a:rPr>
              <a:t>  gerettet hat</a:t>
            </a:r>
            <a:r>
              <a:rPr lang="de-DE" sz="2400" b="1" dirty="0" smtClean="0">
                <a:latin typeface="Constantia" pitchFamily="18" charset="0"/>
              </a:rPr>
              <a:t>.</a:t>
            </a:r>
            <a:endParaRPr lang="ru-RU" sz="2400" b="1" dirty="0">
              <a:latin typeface="Constantia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7575" y="1346200"/>
            <a:ext cx="5686425" cy="5491163"/>
          </a:xfrm>
        </p:spPr>
        <p:txBody>
          <a:bodyPr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de-DE" sz="3600" dirty="0" smtClean="0"/>
              <a:t>In 1801 war die Steineinzäunung aufgebaut, deren Teil bis zu unseren Tagen erhalten geblieben ist. In 1883 ordnete Kaufmann Dubinin auf die eigenen Mittel die Kirche um – errichtete den Glockenturm und es wurden zwei neue Aufteilungen zu Ende gebaut.</a:t>
            </a:r>
            <a:endParaRPr lang="ru-RU" sz="36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0"/>
            <a:ext cx="266065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009775" y="33338"/>
            <a:ext cx="5124450" cy="319722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de-DE" smtClean="0"/>
              <a:t>Am 24. Oktober 1935 war die Kirche geschlossen. Sie stand 15 Jahre leer.</a:t>
            </a:r>
            <a:endParaRPr lang="ru-RU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irina\Desktop\Новая папка\тихвинская церковь\03012_20110718_222157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41663"/>
            <a:ext cx="6156325" cy="3716337"/>
          </a:xfrm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0"/>
            <a:ext cx="3059112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684213" y="620713"/>
            <a:ext cx="46085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800">
                <a:latin typeface="Constantia" pitchFamily="18" charset="0"/>
              </a:rPr>
              <a:t>In der zweiten Hälfte des XX. Jahrhunderts hat man das Gebäude der Kirche in die Pachtbenutzung auf 25 Jahre übergeben. Da befand sich das Kino „Oktober“</a:t>
            </a:r>
            <a:endParaRPr lang="ru-RU" sz="2800"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501</Words>
  <Application>Microsoft Office PowerPoint</Application>
  <PresentationFormat>Экран (4:3)</PresentationFormat>
  <Paragraphs>240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Richtig oder falsch?</vt:lpstr>
      <vt:lpstr>Die Quellen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Tichwinski Kirche</dc:title>
  <dc:creator>irina</dc:creator>
  <cp:lastModifiedBy>irina</cp:lastModifiedBy>
  <cp:revision>13</cp:revision>
  <dcterms:created xsi:type="dcterms:W3CDTF">2012-01-30T14:36:27Z</dcterms:created>
  <dcterms:modified xsi:type="dcterms:W3CDTF">2012-02-03T17:20:02Z</dcterms:modified>
</cp:coreProperties>
</file>